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3716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96" y="-348"/>
      </p:cViewPr>
      <p:guideLst>
        <p:guide orient="horz" pos="2160"/>
        <p:guide pos="4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DFE64-5C8C-44EA-8606-B4729F60079A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0" y="685800"/>
            <a:ext cx="6858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451B7-3CA3-4732-8F65-3D0960E5F9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685800"/>
            <a:ext cx="6858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51B7-3CA3-4732-8F65-3D0960E5F97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130427"/>
            <a:ext cx="116586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886200"/>
            <a:ext cx="9601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274640"/>
            <a:ext cx="30861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40"/>
            <a:ext cx="90297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69" y="4406902"/>
            <a:ext cx="116586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69" y="2906713"/>
            <a:ext cx="116586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2"/>
            <a:ext cx="60579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1600202"/>
            <a:ext cx="60579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1535113"/>
            <a:ext cx="606028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174875"/>
            <a:ext cx="606028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9" y="1535113"/>
            <a:ext cx="60626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9" y="2174875"/>
            <a:ext cx="60626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273050"/>
            <a:ext cx="451246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4" y="273052"/>
            <a:ext cx="766762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2" y="1435102"/>
            <a:ext cx="451246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4800600"/>
            <a:ext cx="8229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612775"/>
            <a:ext cx="8229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5367338"/>
            <a:ext cx="8229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1234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2"/>
            <a:ext cx="12344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356352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9E38A-072A-41B3-8635-DE430BDDF1A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6356352"/>
            <a:ext cx="434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6356352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DAA9F-C65B-422C-89F9-0D25CFB5B9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82"/>
          <p:cNvGrpSpPr/>
          <p:nvPr/>
        </p:nvGrpSpPr>
        <p:grpSpPr>
          <a:xfrm>
            <a:off x="182880" y="228600"/>
            <a:ext cx="13365480" cy="6266019"/>
            <a:chOff x="182880" y="228600"/>
            <a:chExt cx="13365480" cy="6266019"/>
          </a:xfrm>
        </p:grpSpPr>
        <p:grpSp>
          <p:nvGrpSpPr>
            <p:cNvPr id="50" name="Group 49"/>
            <p:cNvGrpSpPr/>
            <p:nvPr/>
          </p:nvGrpSpPr>
          <p:grpSpPr>
            <a:xfrm>
              <a:off x="182880" y="228600"/>
              <a:ext cx="13365480" cy="6266019"/>
              <a:chOff x="121920" y="304800"/>
              <a:chExt cx="8910320" cy="6189819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3352800" y="304800"/>
                <a:ext cx="2514600" cy="55399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P1. DREP HOMEPAGE</a:t>
                </a:r>
                <a:endParaRPr lang="en-US" sz="1000" dirty="0"/>
              </a:p>
              <a:p>
                <a:r>
                  <a:rPr lang="en-US" sz="1000" dirty="0" smtClean="0"/>
                  <a:t>A1. Enter MAN</a:t>
                </a:r>
              </a:p>
              <a:p>
                <a:r>
                  <a:rPr lang="en-US" sz="1000" dirty="0" smtClean="0"/>
                  <a:t>A2. Enter MAE</a:t>
                </a:r>
                <a:endParaRPr lang="en-US" sz="1000" dirty="0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670560" y="1219200"/>
                <a:ext cx="1056640" cy="55399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P2. DREP MAN</a:t>
                </a:r>
                <a:endParaRPr lang="en-US" sz="1000" dirty="0"/>
              </a:p>
              <a:p>
                <a:r>
                  <a:rPr lang="en-US" sz="1000" dirty="0" smtClean="0"/>
                  <a:t>M1. DREP Options</a:t>
                </a:r>
              </a:p>
              <a:p>
                <a:r>
                  <a:rPr lang="en-US" sz="1000" dirty="0" smtClean="0"/>
                  <a:t>A3. Exit DREP</a:t>
                </a:r>
                <a:endParaRPr lang="en-US" sz="1000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21920" y="2362200"/>
                <a:ext cx="792480" cy="69927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P4. Chart          1024 x 768</a:t>
                </a:r>
              </a:p>
              <a:p>
                <a:endParaRPr lang="en-US" sz="1000" dirty="0" smtClean="0"/>
              </a:p>
              <a:p>
                <a:r>
                  <a:rPr lang="en-US" sz="1000" dirty="0" smtClean="0"/>
                  <a:t>M1. DREP Options</a:t>
                </a:r>
                <a:endParaRPr lang="en-US" sz="1000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965200" y="2337180"/>
                <a:ext cx="762000" cy="69927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P5. Chart           800 x 600</a:t>
                </a:r>
              </a:p>
              <a:p>
                <a:endParaRPr lang="en-US" sz="1000" dirty="0" smtClean="0"/>
              </a:p>
              <a:p>
                <a:r>
                  <a:rPr lang="en-US" sz="1000" dirty="0" smtClean="0"/>
                  <a:t>M1. DREP Options</a:t>
                </a:r>
                <a:endParaRPr lang="en-US" sz="10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778000" y="2337180"/>
                <a:ext cx="914400" cy="69927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P6. Enter Problem Items</a:t>
                </a:r>
              </a:p>
              <a:p>
                <a:endParaRPr lang="en-US" sz="1000" dirty="0" smtClean="0"/>
              </a:p>
              <a:p>
                <a:r>
                  <a:rPr lang="en-US" sz="1000" dirty="0" smtClean="0"/>
                  <a:t>M1. DREP Options</a:t>
                </a:r>
                <a:endParaRPr lang="en-US" sz="10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657600" y="2337180"/>
                <a:ext cx="787400" cy="69927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P8. Query by Product Code</a:t>
                </a:r>
              </a:p>
              <a:p>
                <a:endParaRPr lang="en-US" sz="1000" dirty="0" smtClean="0"/>
              </a:p>
              <a:p>
                <a:r>
                  <a:rPr lang="en-US" sz="1000" dirty="0" smtClean="0"/>
                  <a:t>M1. DREP Options</a:t>
                </a:r>
                <a:endParaRPr lang="en-US" sz="10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8178800" y="2337180"/>
                <a:ext cx="838200" cy="69927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P13. Administrator Menu</a:t>
                </a:r>
              </a:p>
              <a:p>
                <a:endParaRPr lang="en-US" sz="1000" dirty="0" smtClean="0"/>
              </a:p>
              <a:p>
                <a:r>
                  <a:rPr lang="en-US" sz="1000" dirty="0" smtClean="0"/>
                  <a:t>M1. DREP Options</a:t>
                </a:r>
                <a:endParaRPr lang="en-US" sz="1000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743200" y="2337180"/>
                <a:ext cx="863600" cy="69927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P7. Daily MICAP and BO Report</a:t>
                </a:r>
              </a:p>
              <a:p>
                <a:endParaRPr lang="en-US" sz="1000" dirty="0" smtClean="0"/>
              </a:p>
              <a:p>
                <a:r>
                  <a:rPr lang="en-US" sz="1000" dirty="0" smtClean="0"/>
                  <a:t>M1. DREP Options</a:t>
                </a:r>
                <a:endParaRPr lang="en-US" sz="10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181600" y="4444834"/>
                <a:ext cx="889000" cy="547261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P13.1 Adjust Preferred Nouns and Final Names</a:t>
                </a:r>
                <a:endParaRPr lang="en-US" sz="10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315200" y="4520107"/>
                <a:ext cx="914400" cy="395244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P13.3 Calculate Monthly Target</a:t>
                </a:r>
                <a:endParaRPr lang="en-US" sz="10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8331200" y="4520107"/>
                <a:ext cx="701040" cy="395244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P13.4 Adjust Targets</a:t>
                </a:r>
                <a:endParaRPr lang="en-US" sz="10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197600" y="4520107"/>
                <a:ext cx="1016000" cy="40011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P12.2 Edit Cumulative Monthly Production data</a:t>
                </a:r>
                <a:endParaRPr lang="en-US" sz="1000" dirty="0"/>
              </a:p>
            </p:txBody>
          </p:sp>
          <p:grpSp>
            <p:nvGrpSpPr>
              <p:cNvPr id="25" name="Group 24"/>
              <p:cNvGrpSpPr/>
              <p:nvPr/>
            </p:nvGrpSpPr>
            <p:grpSpPr>
              <a:xfrm>
                <a:off x="3759200" y="6251392"/>
                <a:ext cx="1752600" cy="243227"/>
                <a:chOff x="1398373" y="5109628"/>
                <a:chExt cx="1136822" cy="343843"/>
              </a:xfrm>
            </p:grpSpPr>
            <p:sp>
              <p:nvSpPr>
                <p:cNvPr id="22" name="TextBox 21"/>
                <p:cNvSpPr txBox="1"/>
                <p:nvPr/>
              </p:nvSpPr>
              <p:spPr>
                <a:xfrm>
                  <a:off x="1398373" y="5109628"/>
                  <a:ext cx="1136822" cy="343843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/>
                    <a:t>        SQL Server 2005: DREP</a:t>
                  </a:r>
                  <a:endParaRPr lang="en-US" sz="1000" dirty="0"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 rot="5400000">
                  <a:off x="1304022" y="5269892"/>
                  <a:ext cx="323170" cy="2663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/>
              <p:cNvGrpSpPr/>
              <p:nvPr/>
            </p:nvGrpSpPr>
            <p:grpSpPr>
              <a:xfrm>
                <a:off x="518160" y="858798"/>
                <a:ext cx="8168641" cy="5514210"/>
                <a:chOff x="518160" y="858798"/>
                <a:chExt cx="8168641" cy="5514210"/>
              </a:xfrm>
            </p:grpSpPr>
            <p:cxnSp>
              <p:nvCxnSpPr>
                <p:cNvPr id="26" name="Straight Arrow Connector 25"/>
                <p:cNvCxnSpPr>
                  <a:stCxn id="4" idx="2"/>
                  <a:endCxn id="5" idx="0"/>
                </p:cNvCxnSpPr>
                <p:nvPr/>
              </p:nvCxnSpPr>
              <p:spPr>
                <a:xfrm rot="5400000">
                  <a:off x="2724289" y="-666611"/>
                  <a:ext cx="360402" cy="3411220"/>
                </a:xfrm>
                <a:prstGeom prst="straightConnector1">
                  <a:avLst/>
                </a:prstGeom>
                <a:ln w="2222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9" name="Group 58"/>
                <p:cNvGrpSpPr/>
                <p:nvPr/>
              </p:nvGrpSpPr>
              <p:grpSpPr>
                <a:xfrm>
                  <a:off x="518160" y="1755341"/>
                  <a:ext cx="8168641" cy="4617667"/>
                  <a:chOff x="518160" y="1755341"/>
                  <a:chExt cx="8168641" cy="4617667"/>
                </a:xfrm>
              </p:grpSpPr>
              <p:grpSp>
                <p:nvGrpSpPr>
                  <p:cNvPr id="125" name="Group 124"/>
                  <p:cNvGrpSpPr/>
                  <p:nvPr/>
                </p:nvGrpSpPr>
                <p:grpSpPr>
                  <a:xfrm>
                    <a:off x="518160" y="1755341"/>
                    <a:ext cx="8079740" cy="606859"/>
                    <a:chOff x="518160" y="1755341"/>
                    <a:chExt cx="8079740" cy="606859"/>
                  </a:xfrm>
                </p:grpSpPr>
                <p:cxnSp>
                  <p:nvCxnSpPr>
                    <p:cNvPr id="27" name="Straight Arrow Connector 26"/>
                    <p:cNvCxnSpPr>
                      <a:stCxn id="5" idx="2"/>
                      <a:endCxn id="6" idx="0"/>
                    </p:cNvCxnSpPr>
                    <p:nvPr/>
                  </p:nvCxnSpPr>
                  <p:spPr>
                    <a:xfrm rot="5400000">
                      <a:off x="564019" y="1727339"/>
                      <a:ext cx="589002" cy="680720"/>
                    </a:xfrm>
                    <a:prstGeom prst="straightConnector1">
                      <a:avLst/>
                    </a:prstGeom>
                    <a:ln w="222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Arrow Connector 28"/>
                    <p:cNvCxnSpPr>
                      <a:stCxn id="5" idx="2"/>
                      <a:endCxn id="10" idx="0"/>
                    </p:cNvCxnSpPr>
                    <p:nvPr/>
                  </p:nvCxnSpPr>
                  <p:spPr>
                    <a:xfrm rot="16200000" flipH="1">
                      <a:off x="990549" y="1981529"/>
                      <a:ext cx="563982" cy="147320"/>
                    </a:xfrm>
                    <a:prstGeom prst="straightConnector1">
                      <a:avLst/>
                    </a:prstGeom>
                    <a:ln w="222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Arrow Connector 30"/>
                    <p:cNvCxnSpPr>
                      <a:stCxn id="5" idx="2"/>
                      <a:endCxn id="11" idx="0"/>
                    </p:cNvCxnSpPr>
                    <p:nvPr/>
                  </p:nvCxnSpPr>
                  <p:spPr>
                    <a:xfrm rot="16200000" flipH="1">
                      <a:off x="1435049" y="1537029"/>
                      <a:ext cx="563982" cy="1036320"/>
                    </a:xfrm>
                    <a:prstGeom prst="straightConnector1">
                      <a:avLst/>
                    </a:prstGeom>
                    <a:ln w="222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Arrow Connector 32"/>
                    <p:cNvCxnSpPr>
                      <a:stCxn id="5" idx="2"/>
                      <a:endCxn id="17" idx="0"/>
                    </p:cNvCxnSpPr>
                    <p:nvPr/>
                  </p:nvCxnSpPr>
                  <p:spPr>
                    <a:xfrm rot="16200000" flipH="1">
                      <a:off x="1904949" y="1067129"/>
                      <a:ext cx="563982" cy="1976120"/>
                    </a:xfrm>
                    <a:prstGeom prst="straightConnector1">
                      <a:avLst/>
                    </a:prstGeom>
                    <a:ln w="222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Arrow Connector 34"/>
                    <p:cNvCxnSpPr>
                      <a:stCxn id="5" idx="2"/>
                      <a:endCxn id="12" idx="0"/>
                    </p:cNvCxnSpPr>
                    <p:nvPr/>
                  </p:nvCxnSpPr>
                  <p:spPr>
                    <a:xfrm rot="16200000" flipH="1">
                      <a:off x="2343099" y="628979"/>
                      <a:ext cx="563982" cy="2852420"/>
                    </a:xfrm>
                    <a:prstGeom prst="straightConnector1">
                      <a:avLst/>
                    </a:prstGeom>
                    <a:ln w="222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Arrow Connector 36"/>
                    <p:cNvCxnSpPr>
                      <a:stCxn id="51" idx="2"/>
                      <a:endCxn id="13" idx="0"/>
                    </p:cNvCxnSpPr>
                    <p:nvPr/>
                  </p:nvCxnSpPr>
                  <p:spPr>
                    <a:xfrm rot="16200000" flipH="1">
                      <a:off x="7317650" y="1056931"/>
                      <a:ext cx="581839" cy="1978660"/>
                    </a:xfrm>
                    <a:prstGeom prst="straightConnector1">
                      <a:avLst/>
                    </a:prstGeom>
                    <a:ln w="222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8" name="Group 57"/>
                  <p:cNvGrpSpPr/>
                  <p:nvPr/>
                </p:nvGrpSpPr>
                <p:grpSpPr>
                  <a:xfrm>
                    <a:off x="518160" y="3014641"/>
                    <a:ext cx="8168641" cy="3358367"/>
                    <a:chOff x="518160" y="3014641"/>
                    <a:chExt cx="8168641" cy="3358367"/>
                  </a:xfrm>
                </p:grpSpPr>
                <p:grpSp>
                  <p:nvGrpSpPr>
                    <p:cNvPr id="57" name="Group 56"/>
                    <p:cNvGrpSpPr/>
                    <p:nvPr/>
                  </p:nvGrpSpPr>
                  <p:grpSpPr>
                    <a:xfrm>
                      <a:off x="518160" y="3014641"/>
                      <a:ext cx="8163557" cy="3358364"/>
                      <a:chOff x="518160" y="3014641"/>
                      <a:chExt cx="8163557" cy="3358364"/>
                    </a:xfrm>
                  </p:grpSpPr>
                  <p:grpSp>
                    <p:nvGrpSpPr>
                      <p:cNvPr id="144" name="Group 143"/>
                      <p:cNvGrpSpPr/>
                      <p:nvPr/>
                    </p:nvGrpSpPr>
                    <p:grpSpPr>
                      <a:xfrm>
                        <a:off x="5626098" y="3036457"/>
                        <a:ext cx="3055619" cy="1483650"/>
                        <a:chOff x="6320581" y="3036457"/>
                        <a:chExt cx="2189861" cy="1483650"/>
                      </a:xfrm>
                    </p:grpSpPr>
                    <p:cxnSp>
                      <p:nvCxnSpPr>
                        <p:cNvPr id="39" name="Straight Arrow Connector 38"/>
                        <p:cNvCxnSpPr>
                          <a:stCxn id="13" idx="2"/>
                          <a:endCxn id="18" idx="0"/>
                        </p:cNvCxnSpPr>
                        <p:nvPr/>
                      </p:nvCxnSpPr>
                      <p:spPr>
                        <a:xfrm rot="5400000">
                          <a:off x="6681289" y="2675751"/>
                          <a:ext cx="1408376" cy="2129791"/>
                        </a:xfrm>
                        <a:prstGeom prst="straightConnector1">
                          <a:avLst/>
                        </a:prstGeom>
                        <a:ln w="22225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2" name="Straight Arrow Connector 41"/>
                        <p:cNvCxnSpPr>
                          <a:stCxn id="13" idx="2"/>
                          <a:endCxn id="21" idx="0"/>
                        </p:cNvCxnSpPr>
                        <p:nvPr/>
                      </p:nvCxnSpPr>
                      <p:spPr>
                        <a:xfrm rot="5400000">
                          <a:off x="7030472" y="3100208"/>
                          <a:ext cx="1483649" cy="1356148"/>
                        </a:xfrm>
                        <a:prstGeom prst="straightConnector1">
                          <a:avLst/>
                        </a:prstGeom>
                        <a:ln w="22225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5" name="Straight Arrow Connector 44"/>
                        <p:cNvCxnSpPr>
                          <a:stCxn id="13" idx="2"/>
                          <a:endCxn id="19" idx="0"/>
                        </p:cNvCxnSpPr>
                        <p:nvPr/>
                      </p:nvCxnSpPr>
                      <p:spPr>
                        <a:xfrm rot="5400000">
                          <a:off x="7412742" y="3482478"/>
                          <a:ext cx="1483649" cy="591608"/>
                        </a:xfrm>
                        <a:prstGeom prst="straightConnector1">
                          <a:avLst/>
                        </a:prstGeom>
                        <a:ln w="22225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8" name="Straight Arrow Connector 47"/>
                        <p:cNvCxnSpPr>
                          <a:stCxn id="13" idx="2"/>
                          <a:endCxn id="20" idx="0"/>
                        </p:cNvCxnSpPr>
                        <p:nvPr/>
                      </p:nvCxnSpPr>
                      <p:spPr>
                        <a:xfrm rot="16200000" flipH="1">
                          <a:off x="7738582" y="3748247"/>
                          <a:ext cx="1483649" cy="60071"/>
                        </a:xfrm>
                        <a:prstGeom prst="straightConnector1">
                          <a:avLst/>
                        </a:prstGeom>
                        <a:ln w="22225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73" name="Straight Connector 72"/>
                      <p:cNvCxnSpPr>
                        <a:stCxn id="22" idx="1"/>
                      </p:cNvCxnSpPr>
                      <p:nvPr/>
                    </p:nvCxnSpPr>
                    <p:spPr>
                      <a:xfrm rot="10800000">
                        <a:off x="3352800" y="3616824"/>
                        <a:ext cx="406400" cy="2756181"/>
                      </a:xfrm>
                      <a:prstGeom prst="line">
                        <a:avLst/>
                      </a:prstGeom>
                      <a:ln>
                        <a:headEnd type="non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56" name="Group 55"/>
                      <p:cNvGrpSpPr/>
                      <p:nvPr/>
                    </p:nvGrpSpPr>
                    <p:grpSpPr>
                      <a:xfrm>
                        <a:off x="518160" y="3014641"/>
                        <a:ext cx="7863841" cy="603755"/>
                        <a:chOff x="518160" y="3014641"/>
                        <a:chExt cx="7863841" cy="603755"/>
                      </a:xfrm>
                    </p:grpSpPr>
                    <p:cxnSp>
                      <p:nvCxnSpPr>
                        <p:cNvPr id="69" name="Elbow Connector 68"/>
                        <p:cNvCxnSpPr/>
                        <p:nvPr/>
                      </p:nvCxnSpPr>
                      <p:spPr>
                        <a:xfrm>
                          <a:off x="558800" y="3616827"/>
                          <a:ext cx="7823201" cy="1569"/>
                        </a:xfrm>
                        <a:prstGeom prst="bentConnector3">
                          <a:avLst>
                            <a:gd name="adj1" fmla="val 50000"/>
                          </a:avLst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1" name="Straight Connector 70"/>
                        <p:cNvCxnSpPr>
                          <a:endCxn id="6" idx="2"/>
                        </p:cNvCxnSpPr>
                        <p:nvPr/>
                      </p:nvCxnSpPr>
                      <p:spPr>
                        <a:xfrm rot="16200000" flipV="1">
                          <a:off x="260805" y="3318833"/>
                          <a:ext cx="555350" cy="40640"/>
                        </a:xfrm>
                        <a:prstGeom prst="line">
                          <a:avLst/>
                        </a:prstGeom>
                        <a:ln>
                          <a:headEnd type="none"/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2" name="Straight Connector 71"/>
                        <p:cNvCxnSpPr>
                          <a:endCxn id="10" idx="2"/>
                        </p:cNvCxnSpPr>
                        <p:nvPr/>
                      </p:nvCxnSpPr>
                      <p:spPr>
                        <a:xfrm rot="16200000" flipV="1">
                          <a:off x="1068715" y="3313942"/>
                          <a:ext cx="580369" cy="25400"/>
                        </a:xfrm>
                        <a:prstGeom prst="line">
                          <a:avLst/>
                        </a:prstGeom>
                        <a:ln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5" name="Straight Connector 74"/>
                        <p:cNvCxnSpPr>
                          <a:endCxn id="11" idx="2"/>
                        </p:cNvCxnSpPr>
                        <p:nvPr/>
                      </p:nvCxnSpPr>
                      <p:spPr>
                        <a:xfrm rot="16200000" flipV="1">
                          <a:off x="1995815" y="3275842"/>
                          <a:ext cx="580369" cy="101600"/>
                        </a:xfrm>
                        <a:prstGeom prst="line">
                          <a:avLst/>
                        </a:prstGeom>
                        <a:ln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2" name="Straight Connector 81"/>
                        <p:cNvCxnSpPr>
                          <a:endCxn id="17" idx="2"/>
                        </p:cNvCxnSpPr>
                        <p:nvPr/>
                      </p:nvCxnSpPr>
                      <p:spPr>
                        <a:xfrm rot="16200000" flipV="1">
                          <a:off x="2922915" y="3288542"/>
                          <a:ext cx="580369" cy="76200"/>
                        </a:xfrm>
                        <a:prstGeom prst="line">
                          <a:avLst/>
                        </a:prstGeom>
                        <a:ln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6" name="Straight Connector 85"/>
                        <p:cNvCxnSpPr>
                          <a:endCxn id="12" idx="2"/>
                        </p:cNvCxnSpPr>
                        <p:nvPr/>
                      </p:nvCxnSpPr>
                      <p:spPr>
                        <a:xfrm rot="5400000" flipH="1" flipV="1">
                          <a:off x="3742065" y="3307592"/>
                          <a:ext cx="580369" cy="38100"/>
                        </a:xfrm>
                        <a:prstGeom prst="line">
                          <a:avLst/>
                        </a:prstGeom>
                        <a:ln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7" name="Straight Connector 86"/>
                        <p:cNvCxnSpPr/>
                        <p:nvPr/>
                      </p:nvCxnSpPr>
                      <p:spPr>
                        <a:xfrm rot="5400000" flipH="1" flipV="1">
                          <a:off x="8080247" y="3315866"/>
                          <a:ext cx="602979" cy="529"/>
                        </a:xfrm>
                        <a:prstGeom prst="line">
                          <a:avLst/>
                        </a:prstGeom>
                        <a:ln w="9525" cmpd="sng">
                          <a:round/>
                          <a:headEnd w="lg" len="lg"/>
                          <a:tailEnd type="triangle" w="med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grpSp>
                  <p:nvGrpSpPr>
                    <p:cNvPr id="170" name="Group 169"/>
                    <p:cNvGrpSpPr/>
                    <p:nvPr/>
                  </p:nvGrpSpPr>
                  <p:grpSpPr>
                    <a:xfrm>
                      <a:off x="5511800" y="4915351"/>
                      <a:ext cx="3175001" cy="1457657"/>
                      <a:chOff x="5511800" y="4915351"/>
                      <a:chExt cx="3175001" cy="1457657"/>
                    </a:xfrm>
                  </p:grpSpPr>
                  <p:cxnSp>
                    <p:nvCxnSpPr>
                      <p:cNvPr id="150" name="Straight Connector 149"/>
                      <p:cNvCxnSpPr/>
                      <p:nvPr/>
                    </p:nvCxnSpPr>
                    <p:spPr>
                      <a:xfrm flipV="1">
                        <a:off x="5638800" y="5498661"/>
                        <a:ext cx="3048001" cy="7527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1" name="Straight Connector 150"/>
                      <p:cNvCxnSpPr>
                        <a:endCxn id="18" idx="2"/>
                      </p:cNvCxnSpPr>
                      <p:nvPr/>
                    </p:nvCxnSpPr>
                    <p:spPr>
                      <a:xfrm rot="16200000" flipV="1">
                        <a:off x="5341530" y="5276665"/>
                        <a:ext cx="581839" cy="12700"/>
                      </a:xfrm>
                      <a:prstGeom prst="line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5" name="Straight Connector 154"/>
                      <p:cNvCxnSpPr>
                        <a:endCxn id="20" idx="2"/>
                      </p:cNvCxnSpPr>
                      <p:nvPr/>
                    </p:nvCxnSpPr>
                    <p:spPr>
                      <a:xfrm rot="16200000" flipV="1">
                        <a:off x="8391948" y="5205123"/>
                        <a:ext cx="584094" cy="4551"/>
                      </a:xfrm>
                      <a:prstGeom prst="line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6" name="Straight Connector 155"/>
                      <p:cNvCxnSpPr>
                        <a:endCxn id="21" idx="2"/>
                      </p:cNvCxnSpPr>
                      <p:nvPr/>
                    </p:nvCxnSpPr>
                    <p:spPr>
                      <a:xfrm rot="16200000" flipV="1">
                        <a:off x="6404142" y="5221675"/>
                        <a:ext cx="653717" cy="50800"/>
                      </a:xfrm>
                      <a:prstGeom prst="line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7" name="Straight Connector 156"/>
                      <p:cNvCxnSpPr>
                        <a:endCxn id="19" idx="2"/>
                      </p:cNvCxnSpPr>
                      <p:nvPr/>
                    </p:nvCxnSpPr>
                    <p:spPr>
                      <a:xfrm rot="16200000" flipV="1">
                        <a:off x="7506145" y="5181606"/>
                        <a:ext cx="583309" cy="50800"/>
                      </a:xfrm>
                      <a:prstGeom prst="line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6" name="Straight Connector 165"/>
                      <p:cNvCxnSpPr>
                        <a:stCxn id="22" idx="3"/>
                      </p:cNvCxnSpPr>
                      <p:nvPr/>
                    </p:nvCxnSpPr>
                    <p:spPr>
                      <a:xfrm flipV="1">
                        <a:off x="5511800" y="5573934"/>
                        <a:ext cx="1447800" cy="799074"/>
                      </a:xfrm>
                      <a:prstGeom prst="line">
                        <a:avLst/>
                      </a:prstGeom>
                      <a:ln>
                        <a:headEnd type="non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</p:grpSp>
        <p:sp>
          <p:nvSpPr>
            <p:cNvPr id="51" name="TextBox 50"/>
            <p:cNvSpPr txBox="1"/>
            <p:nvPr/>
          </p:nvSpPr>
          <p:spPr>
            <a:xfrm>
              <a:off x="9220200" y="1143000"/>
              <a:ext cx="1417320" cy="553998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P3. DREP MAE</a:t>
              </a:r>
              <a:endParaRPr lang="en-US" sz="1000" dirty="0"/>
            </a:p>
            <a:p>
              <a:r>
                <a:rPr lang="en-US" sz="1000" dirty="0" smtClean="0"/>
                <a:t>M1. DREP Options</a:t>
              </a:r>
            </a:p>
            <a:p>
              <a:r>
                <a:rPr lang="en-US" sz="1000" dirty="0" smtClean="0"/>
                <a:t>A4. Exit DREP</a:t>
              </a:r>
              <a:endParaRPr lang="en-US" sz="1000" dirty="0"/>
            </a:p>
          </p:txBody>
        </p:sp>
        <p:cxnSp>
          <p:nvCxnSpPr>
            <p:cNvPr id="54" name="Straight Arrow Connector 53"/>
            <p:cNvCxnSpPr>
              <a:stCxn id="4" idx="2"/>
              <a:endCxn id="51" idx="0"/>
            </p:cNvCxnSpPr>
            <p:nvPr/>
          </p:nvCxnSpPr>
          <p:spPr>
            <a:xfrm rot="16200000" flipH="1">
              <a:off x="8245214" y="-540646"/>
              <a:ext cx="353582" cy="301371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7543800" y="2286000"/>
              <a:ext cx="1059180" cy="861774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P9. Chart       1024 x 768</a:t>
              </a:r>
            </a:p>
            <a:p>
              <a:endParaRPr lang="en-US" sz="1000" dirty="0" smtClean="0"/>
            </a:p>
            <a:p>
              <a:r>
                <a:rPr lang="en-US" sz="1000" dirty="0" smtClean="0"/>
                <a:t>M1. DREP Options</a:t>
              </a:r>
              <a:endParaRPr lang="en-US" sz="1000" dirty="0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8686800" y="2286000"/>
              <a:ext cx="899160" cy="861774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P10. Chart 800 x 600</a:t>
              </a:r>
            </a:p>
            <a:p>
              <a:endParaRPr lang="en-US" sz="1000" dirty="0" smtClean="0"/>
            </a:p>
            <a:p>
              <a:r>
                <a:rPr lang="en-US" sz="1000" dirty="0" smtClean="0"/>
                <a:t>M1. DREP Options</a:t>
              </a:r>
              <a:endParaRPr lang="en-US" sz="1000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9677400" y="2286000"/>
              <a:ext cx="1219200" cy="707886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P11. Enter Problem Items</a:t>
              </a:r>
            </a:p>
            <a:p>
              <a:endParaRPr lang="en-US" sz="1000" dirty="0" smtClean="0"/>
            </a:p>
            <a:p>
              <a:r>
                <a:rPr lang="en-US" sz="1000" dirty="0" smtClean="0"/>
                <a:t>M1. DREP Options</a:t>
              </a:r>
              <a:endParaRPr lang="en-US" sz="1000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0972800" y="2286000"/>
              <a:ext cx="1143000" cy="707886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P12. Daily MICAP and BO Report</a:t>
              </a:r>
            </a:p>
            <a:p>
              <a:endParaRPr lang="en-US" sz="1000" dirty="0" smtClean="0"/>
            </a:p>
            <a:p>
              <a:r>
                <a:rPr lang="en-US" sz="1000" dirty="0" smtClean="0"/>
                <a:t>M1. DREP Options</a:t>
              </a:r>
              <a:endParaRPr lang="en-US" sz="1000" dirty="0"/>
            </a:p>
          </p:txBody>
        </p:sp>
        <p:cxnSp>
          <p:nvCxnSpPr>
            <p:cNvPr id="187" name="Straight Arrow Connector 186"/>
            <p:cNvCxnSpPr>
              <a:stCxn id="51" idx="2"/>
              <a:endCxn id="130" idx="0"/>
            </p:cNvCxnSpPr>
            <p:nvPr/>
          </p:nvCxnSpPr>
          <p:spPr>
            <a:xfrm rot="16200000" flipH="1">
              <a:off x="10442079" y="1183779"/>
              <a:ext cx="589002" cy="161544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/>
            <p:cNvCxnSpPr>
              <a:stCxn id="51" idx="2"/>
              <a:endCxn id="129" idx="0"/>
            </p:cNvCxnSpPr>
            <p:nvPr/>
          </p:nvCxnSpPr>
          <p:spPr>
            <a:xfrm rot="16200000" flipH="1">
              <a:off x="9813429" y="1812429"/>
              <a:ext cx="589002" cy="35814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Arrow Connector 192"/>
            <p:cNvCxnSpPr>
              <a:stCxn id="51" idx="2"/>
              <a:endCxn id="128" idx="0"/>
            </p:cNvCxnSpPr>
            <p:nvPr/>
          </p:nvCxnSpPr>
          <p:spPr>
            <a:xfrm rot="5400000">
              <a:off x="9238119" y="1595259"/>
              <a:ext cx="589002" cy="79248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Arrow Connector 195"/>
            <p:cNvCxnSpPr>
              <a:stCxn id="51" idx="2"/>
              <a:endCxn id="127" idx="0"/>
            </p:cNvCxnSpPr>
            <p:nvPr/>
          </p:nvCxnSpPr>
          <p:spPr>
            <a:xfrm rot="5400000">
              <a:off x="8706624" y="1063764"/>
              <a:ext cx="589002" cy="1855470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>
              <a:endCxn id="127" idx="2"/>
            </p:cNvCxnSpPr>
            <p:nvPr/>
          </p:nvCxnSpPr>
          <p:spPr>
            <a:xfrm rot="16200000" flipV="1">
              <a:off x="7858482" y="3362682"/>
              <a:ext cx="433626" cy="3810"/>
            </a:xfrm>
            <a:prstGeom prst="line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>
              <a:endCxn id="128" idx="2"/>
            </p:cNvCxnSpPr>
            <p:nvPr/>
          </p:nvCxnSpPr>
          <p:spPr>
            <a:xfrm rot="16200000" flipV="1">
              <a:off x="8923377" y="3360777"/>
              <a:ext cx="433626" cy="7620"/>
            </a:xfrm>
            <a:prstGeom prst="line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>
              <a:endCxn id="129" idx="2"/>
            </p:cNvCxnSpPr>
            <p:nvPr/>
          </p:nvCxnSpPr>
          <p:spPr>
            <a:xfrm rot="5400000" flipH="1" flipV="1">
              <a:off x="9955143" y="3249543"/>
              <a:ext cx="587514" cy="76200"/>
            </a:xfrm>
            <a:prstGeom prst="line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>
              <a:endCxn id="130" idx="2"/>
            </p:cNvCxnSpPr>
            <p:nvPr/>
          </p:nvCxnSpPr>
          <p:spPr>
            <a:xfrm rot="5400000" flipH="1" flipV="1">
              <a:off x="11231493" y="3268593"/>
              <a:ext cx="587514" cy="38100"/>
            </a:xfrm>
            <a:prstGeom prst="line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161</Words>
  <Application>Microsoft Office PowerPoint</Application>
  <PresentationFormat>Custom</PresentationFormat>
  <Paragraphs>45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Kayla Dee Medina</dc:creator>
  <cp:lastModifiedBy>Jonathan Smith</cp:lastModifiedBy>
  <cp:revision>23</cp:revision>
  <dcterms:created xsi:type="dcterms:W3CDTF">2008-11-10T01:19:12Z</dcterms:created>
  <dcterms:modified xsi:type="dcterms:W3CDTF">2008-11-16T02:43:35Z</dcterms:modified>
</cp:coreProperties>
</file>